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905" r:id="rId4"/>
  </p:sldMasterIdLst>
  <p:notesMasterIdLst>
    <p:notesMasterId r:id="rId34"/>
  </p:notesMasterIdLst>
  <p:handoutMasterIdLst>
    <p:handoutMasterId r:id="rId35"/>
  </p:handoutMasterIdLst>
  <p:sldIdLst>
    <p:sldId id="2147480141" r:id="rId5"/>
    <p:sldId id="2147480140" r:id="rId6"/>
    <p:sldId id="2147480117" r:id="rId7"/>
    <p:sldId id="2147480139" r:id="rId8"/>
    <p:sldId id="2147480132" r:id="rId9"/>
    <p:sldId id="2147480066" r:id="rId10"/>
    <p:sldId id="2147479968" r:id="rId11"/>
    <p:sldId id="2147479980" r:id="rId12"/>
    <p:sldId id="2147480109" r:id="rId13"/>
    <p:sldId id="2147479981" r:id="rId14"/>
    <p:sldId id="2147479971" r:id="rId15"/>
    <p:sldId id="2147480084" r:id="rId16"/>
    <p:sldId id="2147480039" r:id="rId17"/>
    <p:sldId id="2147480079" r:id="rId18"/>
    <p:sldId id="2147480016" r:id="rId19"/>
    <p:sldId id="2147480023" r:id="rId20"/>
    <p:sldId id="2147480025" r:id="rId21"/>
    <p:sldId id="2147480110" r:id="rId22"/>
    <p:sldId id="2147480030" r:id="rId23"/>
    <p:sldId id="2147480029" r:id="rId24"/>
    <p:sldId id="2147480049" r:id="rId25"/>
    <p:sldId id="2147480001" r:id="rId26"/>
    <p:sldId id="2147480080" r:id="rId27"/>
    <p:sldId id="2147480119" r:id="rId28"/>
    <p:sldId id="2147480055" r:id="rId29"/>
    <p:sldId id="2147480113" r:id="rId30"/>
    <p:sldId id="2147480060" r:id="rId31"/>
    <p:sldId id="2147480034" r:id="rId32"/>
    <p:sldId id="2147480035" r:id="rId3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E49CEEF-CA2F-4908-8532-40D850A62AB9}">
          <p14:sldIdLst>
            <p14:sldId id="2147480141"/>
          </p14:sldIdLst>
        </p14:section>
        <p14:section name="Title slides" id="{6BEBC51B-B88B-4AE4-8478-0F95EE84F165}">
          <p14:sldIdLst>
            <p14:sldId id="2147480140"/>
          </p14:sldIdLst>
        </p14:section>
        <p14:section name="Agenda" id="{194114FB-11A9-460A-BA65-6CA85323C1BD}">
          <p14:sldIdLst>
            <p14:sldId id="2147480117"/>
          </p14:sldIdLst>
        </p14:section>
        <p14:section name="1 - Section slide options" id="{1588D2DD-7526-4E2A-805C-721F64D91A8E}">
          <p14:sldIdLst>
            <p14:sldId id="2147480139"/>
            <p14:sldId id="2147480132"/>
            <p14:sldId id="2147480066"/>
          </p14:sldIdLst>
        </p14:section>
        <p14:section name="2 - Headline only slides" id="{D1C1D983-152B-C840-9473-185250523AC9}">
          <p14:sldIdLst>
            <p14:sldId id="2147479968"/>
          </p14:sldIdLst>
        </p14:section>
        <p14:section name="3 - Content slides" id="{93CA586B-067E-FD48-9DD1-5E50DEAEC65A}">
          <p14:sldIdLst>
            <p14:sldId id="2147479980"/>
            <p14:sldId id="2147480109"/>
            <p14:sldId id="2147479981"/>
            <p14:sldId id="2147479971"/>
            <p14:sldId id="2147480084"/>
            <p14:sldId id="2147480039"/>
            <p14:sldId id="2147480079"/>
          </p14:sldIdLst>
        </p14:section>
        <p14:section name="4 - Demo speaker intro slides" id="{400F4C69-B841-7448-8A82-665672F2D72B}">
          <p14:sldIdLst>
            <p14:sldId id="2147480016"/>
          </p14:sldIdLst>
        </p14:section>
        <p14:section name="5 - Demo slides" id="{8EC57211-9920-4340-B841-30BAD39AE38B}">
          <p14:sldIdLst>
            <p14:sldId id="2147480023"/>
            <p14:sldId id="2147480025"/>
          </p14:sldIdLst>
        </p14:section>
        <p14:section name="6 - Charts &amp; Graphs" id="{4B4F26A0-E863-F444-8484-43A5A4C8AF97}">
          <p14:sldIdLst>
            <p14:sldId id="2147480110"/>
            <p14:sldId id="2147480030"/>
            <p14:sldId id="2147480029"/>
          </p14:sldIdLst>
        </p14:section>
        <p14:section name="8 - Photo slides" id="{0AF578B1-CD8A-43DA-99D3-79D4DA61F65F}">
          <p14:sldIdLst>
            <p14:sldId id="2147480049"/>
            <p14:sldId id="2147480001"/>
          </p14:sldIdLst>
        </p14:section>
        <p14:section name="9 - Quote slides" id="{B01A77B5-8462-45FD-B993-08F7F3659690}">
          <p14:sldIdLst>
            <p14:sldId id="2147480080"/>
          </p14:sldIdLst>
        </p14:section>
        <p14:section name="10 - Closing slides" id="{1E7AC317-C1C3-BF4A-95B2-52EB01762F53}">
          <p14:sldIdLst>
            <p14:sldId id="2147480119"/>
            <p14:sldId id="2147480055"/>
          </p14:sldIdLst>
        </p14:section>
        <p14:section name="12 - Blank slides" id="{250BA7C2-9498-7B41-8CE8-71A94990B69D}">
          <p14:sldIdLst>
            <p14:sldId id="2147480113"/>
            <p14:sldId id="2147480060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FC935A45-66CB-9E4B-9E52-96F39A49F272}" name="Vega, Andrea" initials="VA" userId="S::avega_aquent.com#ext#@microsoft.onmicrosoft.com::8f5454d2-9ac1-4af3-8ec9-3aa518324a3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7B90E1-633D-491B-8D89-4DA503EFC6FC}" v="5" dt="2025-03-31T22:35:05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Reardon (Spur Reply LLC)" userId="78872b29-80a1-4d1c-8370-1e71cbfb1f56" providerId="ADAL" clId="{A97B90E1-633D-491B-8D89-4DA503EFC6FC}"/>
    <pc:docChg chg="undo redo custSel addSld delSld modSld sldOrd delMainMaster modMainMaster addSection modSection">
      <pc:chgData name="Luke Reardon (Spur Reply LLC)" userId="78872b29-80a1-4d1c-8370-1e71cbfb1f56" providerId="ADAL" clId="{A97B90E1-633D-491B-8D89-4DA503EFC6FC}" dt="2025-03-31T22:36:15.443" v="23"/>
      <pc:docMkLst>
        <pc:docMk/>
      </pc:docMkLst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4046306949" sldId="2147479968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4046306949" sldId="2147479968"/>
            <ac:spMk id="2" creationId="{B57B9949-3663-CD07-BF68-D22EBC1AB095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3654296366" sldId="2147479971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654296366" sldId="2147479971"/>
            <ac:spMk id="2" creationId="{59DE4407-BB26-9A53-7B41-68A1630BE9D9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654296366" sldId="2147479971"/>
            <ac:spMk id="3" creationId="{5BFA8E26-F488-A686-129E-514A1968CC9F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654296366" sldId="2147479971"/>
            <ac:spMk id="4" creationId="{69E05C7A-7383-0F40-26BC-1F1A8BD596F8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654296366" sldId="2147479971"/>
            <ac:spMk id="5" creationId="{FCEB2873-7121-F367-CFD9-6FCA6AFBD22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654296366" sldId="2147479971"/>
            <ac:spMk id="6" creationId="{57793D34-371E-349D-E9D5-170895AC992C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895258954" sldId="2147479980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895258954" sldId="2147479980"/>
            <ac:spMk id="2" creationId="{59EB6A03-1710-DBC4-184E-CA4C3391BA2C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895258954" sldId="2147479980"/>
            <ac:spMk id="3" creationId="{2D04887C-CF76-877E-C4C2-2CE33C91352A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895258954" sldId="2147479980"/>
            <ac:spMk id="4" creationId="{1F1C7A03-D8ED-2E4D-CE48-7E712A526968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730723122" sldId="2147479981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730723122" sldId="2147479981"/>
            <ac:spMk id="2" creationId="{155847DA-00AC-EC41-9E64-55B7E1E861A9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730723122" sldId="2147479981"/>
            <ac:spMk id="3" creationId="{F677BF1B-1D77-DD5C-876F-6ACFB850B74B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017284289" sldId="2147480001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3" creationId="{5616FA2F-1588-A663-6638-18AC30891238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4" creationId="{D48A0688-311E-BFD5-38F4-4EABB8C04BD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5" creationId="{69637207-7250-1B16-C8A2-F284921B45B4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8" creationId="{DB8F290D-AFC4-3D00-BCA4-E15E62D8C8A9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12" creationId="{C88839F7-5EB1-E73F-EBFB-10608EC4E762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13" creationId="{6F84CCA8-E857-1EE0-1383-1418C14A444A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17284289" sldId="2147480001"/>
            <ac:spMk id="14" creationId="{E384EF1E-E204-5AE5-4DF0-CBC48928BD04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547017170" sldId="2147480016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47017170" sldId="2147480016"/>
            <ac:spMk id="2" creationId="{D6682FBF-48F6-CB14-CB52-D8D4EC9E4F9B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47017170" sldId="2147480016"/>
            <ac:spMk id="3" creationId="{9EF5AF78-6F15-F7FF-F1E0-DC6C6DC6B58E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47017170" sldId="2147480016"/>
            <ac:spMk id="5" creationId="{D343F6CA-3ADF-1A05-D379-8983FCC865C1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656276729" sldId="2147480023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56276729" sldId="2147480023"/>
            <ac:spMk id="2" creationId="{0A91C65C-EF65-D3DC-5E0E-F4DD0B1F8E05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56276729" sldId="2147480023"/>
            <ac:spMk id="3" creationId="{20276398-AAE1-B2D3-B3EF-9F323459B6D8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3840763698" sldId="2147480025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840763698" sldId="2147480025"/>
            <ac:spMk id="5" creationId="{26AC7FDC-71E5-57FB-C843-97328743394C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661268805" sldId="214748002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661268805" sldId="2147480029"/>
            <ac:spMk id="2" creationId="{F92ADE3E-213B-B8BF-654D-789F6002DA7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661268805" sldId="2147480029"/>
            <ac:spMk id="4" creationId="{CF252905-B467-129E-67AD-D04A6C04C3C2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214764089" sldId="2147480030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214764089" sldId="2147480030"/>
            <ac:spMk id="2" creationId="{F92ADE3E-213B-B8BF-654D-789F6002DA7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214764089" sldId="2147480030"/>
            <ac:spMk id="4" creationId="{CF252905-B467-129E-67AD-D04A6C04C3C2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3241679742" sldId="214748003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2" creationId="{D82967DD-C9CF-E030-0E20-1934B3DD970D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3" creationId="{2AB10002-9BA8-DE3D-D36C-A5AA4C86456B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4" creationId="{F91518ED-810E-3E0E-9D76-EE22A6E2D362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5" creationId="{989FACB6-E81F-1AEF-B675-A5ADE4490A8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6" creationId="{FBA8ACD6-CD71-C855-E282-92990DF81A9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7" creationId="{BAD1C0A9-9386-4236-46A4-3268909AE786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8" creationId="{83684BAD-38DA-F379-781D-247D2B3D00E5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241679742" sldId="2147480039"/>
            <ac:spMk id="9" creationId="{2A937CBD-F220-88DD-305D-458A60B0C1E1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147636394" sldId="214748004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147636394" sldId="2147480049"/>
            <ac:spMk id="2" creationId="{2AA58B7E-754C-D6EB-0CBC-B411F710B263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147636394" sldId="2147480049"/>
            <ac:spMk id="3" creationId="{E787A55B-05EA-A4A4-EB88-9BD3A56A4B4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147636394" sldId="2147480049"/>
            <ac:spMk id="5" creationId="{BD6F2AEE-8B87-B310-16F8-836771DDD2B9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975074430" sldId="2147480055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975074430" sldId="2147480055"/>
            <ac:spMk id="2" creationId="{4790FAD8-DFE1-0C7E-A39B-ED0BD35E025F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015206653" sldId="2147480066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015206653" sldId="2147480066"/>
            <ac:spMk id="2" creationId="{98224DAB-CE3B-A2BF-1744-FF359AC0CB3D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015206653" sldId="2147480066"/>
            <ac:spMk id="3" creationId="{EFD4F2CA-B7C2-2B18-0C09-9C8A6B93CC91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639696041" sldId="214748007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2" creationId="{73E254A7-0CAA-4C6C-15C3-E2FF2A0C1F72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3" creationId="{1D747467-8A35-16CA-ED07-81ED0D63652D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5" creationId="{D234FA12-7B3E-1D4C-5D40-8AABF30A5D46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6" creationId="{C9C227CA-9563-202D-ABE3-FC68DE64ADF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7" creationId="{64350224-A648-5ABB-C068-C03D314F8091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8" creationId="{A6D939F8-9D69-9728-7299-A81A66731E8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9" creationId="{B7BB09B2-1EAC-FD0B-8C62-3EC9BCB11B87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10" creationId="{FECB2CAA-2AA8-4BD7-DE3C-9C52C46C5C4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11" creationId="{91AE3E64-F3AA-E0A2-C18A-CB241D1EEACB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639696041" sldId="2147480079"/>
            <ac:spMk id="13" creationId="{9216111C-7A18-86E0-2DEA-9323681C1BD3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717775895" sldId="2147480080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717775895" sldId="2147480080"/>
            <ac:spMk id="2" creationId="{300D3BF9-C242-4DC3-74D4-FD22201B8935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717775895" sldId="2147480080"/>
            <ac:spMk id="3" creationId="{42798D2B-B9EB-B6B3-60D9-DB12F5982E94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2066249879" sldId="2147480084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2" creationId="{EB8B6085-BFC3-CB4C-F137-99C9A5FA4512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3" creationId="{87D19549-3385-B361-B11C-327932F166C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4" creationId="{C3A58763-2795-C822-A63E-79D09255C6A4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5" creationId="{52B6CE62-BC32-0AC6-8CF8-C6D282BA37E3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6" creationId="{79594180-7C7D-A071-BAAE-3A3C9A031B7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7" creationId="{DE6D608D-9E8E-916B-9AEB-8C8BDA8BFB2D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2066249879" sldId="2147480084"/>
            <ac:spMk id="8" creationId="{C7A19EED-F1ED-76BD-CD0F-3561DAC01E73}"/>
          </ac:spMkLst>
        </pc:spChg>
      </pc:sldChg>
      <pc:sldChg chg="modSp del">
        <pc:chgData name="Luke Reardon (Spur Reply LLC)" userId="78872b29-80a1-4d1c-8370-1e71cbfb1f56" providerId="ADAL" clId="{A97B90E1-633D-491B-8D89-4DA503EFC6FC}" dt="2025-03-19T17:30:09.542" v="4" actId="47"/>
        <pc:sldMkLst>
          <pc:docMk/>
          <pc:sldMk cId="1699425575" sldId="2147480106"/>
        </pc:sldMkLst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562487398" sldId="214748010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62487398" sldId="2147480109"/>
            <ac:spMk id="2" creationId="{EFC21F63-F8C1-BC9D-00C2-BA239A8D4FF9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62487398" sldId="2147480109"/>
            <ac:spMk id="3" creationId="{B9AB24E8-C3B7-126F-8A69-8A32BC4400B0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62487398" sldId="2147480109"/>
            <ac:spMk id="4" creationId="{C8406062-80A1-47D8-5F80-161DB8C01881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653150455" sldId="2147480110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653150455" sldId="2147480110"/>
            <ac:spMk id="3" creationId="{A7F39A4A-F77A-2500-072D-FF15418A8A8F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653150455" sldId="2147480110"/>
            <ac:spMk id="4" creationId="{5E62979E-A125-8C08-6A1C-509D5AB85CB6}"/>
          </ac:spMkLst>
        </pc:spChg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1546540274" sldId="2147480132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46540274" sldId="2147480132"/>
            <ac:spMk id="2" creationId="{907A9571-288A-D488-CA08-D3B3A2B9E6D8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1546540274" sldId="2147480132"/>
            <ac:spMk id="3" creationId="{997FBCD6-8138-4690-A713-026165CF9B14}"/>
          </ac:spMkLst>
        </pc:spChg>
      </pc:sldChg>
      <pc:sldChg chg="modSp del">
        <pc:chgData name="Luke Reardon (Spur Reply LLC)" userId="78872b29-80a1-4d1c-8370-1e71cbfb1f56" providerId="ADAL" clId="{A97B90E1-633D-491B-8D89-4DA503EFC6FC}" dt="2025-03-19T17:30:08.152" v="3" actId="47"/>
        <pc:sldMkLst>
          <pc:docMk/>
          <pc:sldMk cId="2217391792" sldId="2147480134"/>
        </pc:sldMkLst>
      </pc:sldChg>
      <pc:sldChg chg="del">
        <pc:chgData name="Luke Reardon (Spur Reply LLC)" userId="78872b29-80a1-4d1c-8370-1e71cbfb1f56" providerId="ADAL" clId="{A97B90E1-633D-491B-8D89-4DA503EFC6FC}" dt="2025-03-26T23:00:44.722" v="5" actId="47"/>
        <pc:sldMkLst>
          <pc:docMk/>
          <pc:sldMk cId="2156298482" sldId="2147480135"/>
        </pc:sldMkLst>
      </pc:sldChg>
      <pc:sldChg chg="modSp del">
        <pc:chgData name="Luke Reardon (Spur Reply LLC)" userId="78872b29-80a1-4d1c-8370-1e71cbfb1f56" providerId="ADAL" clId="{A97B90E1-633D-491B-8D89-4DA503EFC6FC}" dt="2025-03-31T22:32:10.775" v="7" actId="47"/>
        <pc:sldMkLst>
          <pc:docMk/>
          <pc:sldMk cId="1267647715" sldId="2147480138"/>
        </pc:sldMkLst>
      </pc:sldChg>
      <pc:sldChg chg="modSp">
        <pc:chgData name="Luke Reardon (Spur Reply LLC)" userId="78872b29-80a1-4d1c-8370-1e71cbfb1f56" providerId="ADAL" clId="{A97B90E1-633D-491B-8D89-4DA503EFC6FC}" dt="2025-03-19T17:27:25.471" v="0"/>
        <pc:sldMkLst>
          <pc:docMk/>
          <pc:sldMk cId="3003232987" sldId="2147480139"/>
        </pc:sldMkLst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003232987" sldId="2147480139"/>
            <ac:spMk id="4" creationId="{80762011-56AC-4765-AB1C-BF28B9CEA354}"/>
          </ac:spMkLst>
        </pc:spChg>
        <pc:spChg chg="mod">
          <ac:chgData name="Luke Reardon (Spur Reply LLC)" userId="78872b29-80a1-4d1c-8370-1e71cbfb1f56" providerId="ADAL" clId="{A97B90E1-633D-491B-8D89-4DA503EFC6FC}" dt="2025-03-19T17:27:25.471" v="0"/>
          <ac:spMkLst>
            <pc:docMk/>
            <pc:sldMk cId="3003232987" sldId="2147480139"/>
            <ac:spMk id="5" creationId="{1FF8991E-C6C4-7056-660D-508F12059B7F}"/>
          </ac:spMkLst>
        </pc:spChg>
      </pc:sldChg>
      <pc:sldChg chg="new">
        <pc:chgData name="Luke Reardon (Spur Reply LLC)" userId="78872b29-80a1-4d1c-8370-1e71cbfb1f56" providerId="ADAL" clId="{A97B90E1-633D-491B-8D89-4DA503EFC6FC}" dt="2025-03-31T22:32:06.156" v="6" actId="680"/>
        <pc:sldMkLst>
          <pc:docMk/>
          <pc:sldMk cId="527949589" sldId="2147480140"/>
        </pc:sldMkLst>
      </pc:sldChg>
      <pc:sldChg chg="new ord">
        <pc:chgData name="Luke Reardon (Spur Reply LLC)" userId="78872b29-80a1-4d1c-8370-1e71cbfb1f56" providerId="ADAL" clId="{A97B90E1-633D-491B-8D89-4DA503EFC6FC}" dt="2025-03-31T22:36:15.443" v="23"/>
        <pc:sldMkLst>
          <pc:docMk/>
          <pc:sldMk cId="624664640" sldId="2147480141"/>
        </pc:sldMkLst>
      </pc:sldChg>
      <pc:sldMasterChg chg="del">
        <pc:chgData name="Luke Reardon (Spur Reply LLC)" userId="78872b29-80a1-4d1c-8370-1e71cbfb1f56" providerId="ADAL" clId="{A97B90E1-633D-491B-8D89-4DA503EFC6FC}" dt="2025-03-19T17:28:26.245" v="1" actId="2696"/>
        <pc:sldMasterMkLst>
          <pc:docMk/>
          <pc:sldMasterMk cId="3418689686" sldId="2147485447"/>
        </pc:sldMasterMkLst>
      </pc:sldMasterChg>
      <pc:sldMasterChg chg="addSp delSldLayout modSldLayout sldLayoutOrd">
        <pc:chgData name="Luke Reardon (Spur Reply LLC)" userId="78872b29-80a1-4d1c-8370-1e71cbfb1f56" providerId="ADAL" clId="{A97B90E1-633D-491B-8D89-4DA503EFC6FC}" dt="2025-03-31T22:33:22.862" v="15" actId="962"/>
        <pc:sldMasterMkLst>
          <pc:docMk/>
          <pc:sldMasterMk cId="4171059441" sldId="2147485905"/>
        </pc:sldMasterMkLst>
        <pc:picChg chg="add">
          <ac:chgData name="Luke Reardon (Spur Reply LLC)" userId="78872b29-80a1-4d1c-8370-1e71cbfb1f56" providerId="ADAL" clId="{A97B90E1-633D-491B-8D89-4DA503EFC6FC}" dt="2025-03-19T17:27:25.471" v="0"/>
          <ac:picMkLst>
            <pc:docMk/>
            <pc:sldMasterMk cId="4171059441" sldId="2147485905"/>
            <ac:picMk id="5" creationId="{60EB76F3-B18C-E902-B787-A498E601B0D0}"/>
          </ac:picMkLst>
        </pc:picChg>
        <pc:sldLayoutChg chg="addSp delSp modSp mod">
          <pc:chgData name="Luke Reardon (Spur Reply LLC)" userId="78872b29-80a1-4d1c-8370-1e71cbfb1f56" providerId="ADAL" clId="{A97B90E1-633D-491B-8D89-4DA503EFC6FC}" dt="2025-03-31T22:33:22.862" v="15" actId="962"/>
          <pc:sldLayoutMkLst>
            <pc:docMk/>
            <pc:sldMasterMk cId="4171059441" sldId="2147485905"/>
            <pc:sldLayoutMk cId="3681478495" sldId="2147485906"/>
          </pc:sldLayoutMkLst>
          <pc:spChg chg="add">
            <ac:chgData name="Luke Reardon (Spur Reply LLC)" userId="78872b29-80a1-4d1c-8370-1e71cbfb1f56" providerId="ADAL" clId="{A97B90E1-633D-491B-8D89-4DA503EFC6FC}" dt="2025-03-31T22:32:29.133" v="10"/>
            <ac:spMkLst>
              <pc:docMk/>
              <pc:sldMasterMk cId="4171059441" sldId="2147485905"/>
              <pc:sldLayoutMk cId="3681478495" sldId="2147485906"/>
              <ac:spMk id="4" creationId="{D17701DF-A03D-297C-26F2-0BAB7976D568}"/>
            </ac:spMkLst>
          </pc:spChg>
          <pc:picChg chg="add del">
            <ac:chgData name="Luke Reardon (Spur Reply LLC)" userId="78872b29-80a1-4d1c-8370-1e71cbfb1f56" providerId="ADAL" clId="{A97B90E1-633D-491B-8D89-4DA503EFC6FC}" dt="2025-03-31T22:32:22.441" v="8" actId="478"/>
            <ac:picMkLst>
              <pc:docMk/>
              <pc:sldMasterMk cId="4171059441" sldId="2147485905"/>
              <pc:sldLayoutMk cId="3681478495" sldId="2147485906"/>
              <ac:picMk id="2" creationId="{15C9EFF6-2310-FB22-2395-EAA0430B12E7}"/>
            </ac:picMkLst>
          </pc:picChg>
          <pc:picChg chg="add del">
            <ac:chgData name="Luke Reardon (Spur Reply LLC)" userId="78872b29-80a1-4d1c-8370-1e71cbfb1f56" providerId="ADAL" clId="{A97B90E1-633D-491B-8D89-4DA503EFC6FC}" dt="2025-03-31T22:32:42.349" v="12" actId="478"/>
            <ac:picMkLst>
              <pc:docMk/>
              <pc:sldMasterMk cId="4171059441" sldId="2147485905"/>
              <pc:sldLayoutMk cId="3681478495" sldId="2147485906"/>
              <ac:picMk id="3" creationId="{B18DAF6F-20EF-CEFF-2348-8EB8FFE165D8}"/>
            </ac:picMkLst>
          </pc:picChg>
          <pc:picChg chg="add mod">
            <ac:chgData name="Luke Reardon (Spur Reply LLC)" userId="78872b29-80a1-4d1c-8370-1e71cbfb1f56" providerId="ADAL" clId="{A97B90E1-633D-491B-8D89-4DA503EFC6FC}" dt="2025-03-31T22:33:22.862" v="15" actId="962"/>
            <ac:picMkLst>
              <pc:docMk/>
              <pc:sldMasterMk cId="4171059441" sldId="2147485905"/>
              <pc:sldLayoutMk cId="3681478495" sldId="2147485906"/>
              <ac:picMk id="6" creationId="{3AEE3B30-87AC-D62E-0EBA-8F84B0BFCBE3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2575349781" sldId="2147485907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75349781" sldId="2147485907"/>
              <ac:picMk id="7" creationId="{28CAF233-7F25-9FB5-7FD4-CF472605C8C6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75349781" sldId="2147485907"/>
              <ac:picMk id="8" creationId="{4EED7873-6337-43A8-FA61-C1B2A41E82AB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75349781" sldId="2147485907"/>
              <ac:picMk id="9" creationId="{F075BC65-1DE4-63FD-F017-4E316A2497A2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75349781" sldId="2147485907"/>
              <ac:picMk id="10" creationId="{EB2442BA-1F95-A633-7348-BCDD425B057F}"/>
            </ac:picMkLst>
          </pc:picChg>
        </pc:sldLayoutChg>
        <pc:sldLayoutChg chg="del">
          <pc:chgData name="Luke Reardon (Spur Reply LLC)" userId="78872b29-80a1-4d1c-8370-1e71cbfb1f56" providerId="ADAL" clId="{A97B90E1-633D-491B-8D89-4DA503EFC6FC}" dt="2025-03-19T17:30:09.542" v="4" actId="47"/>
          <pc:sldLayoutMkLst>
            <pc:docMk/>
            <pc:sldMasterMk cId="4171059441" sldId="2147485905"/>
            <pc:sldLayoutMk cId="1753035584" sldId="2147485909"/>
          </pc:sldLayoutMkLst>
        </pc:sldLayoutChg>
        <pc:sldLayoutChg chg="addSp modAnim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4025619716" sldId="2147485910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4025619716" sldId="2147485910"/>
              <ac:spMk id="29" creationId="{5AF40BC7-C351-04DA-C68F-16A2A7624706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025619716" sldId="2147485910"/>
              <ac:picMk id="12" creationId="{AD77CFAD-2B00-71BD-0930-34F3FE5D3EFC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025619716" sldId="2147485910"/>
              <ac:picMk id="28" creationId="{54D5888F-6D0C-410F-0D46-8078F07A7AD0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433495084" sldId="2147485911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33495084" sldId="2147485911"/>
              <ac:picMk id="4" creationId="{F88CD439-705D-3361-0DB2-B3D27BE3D6C3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33495084" sldId="2147485911"/>
              <ac:picMk id="6" creationId="{AF28FA94-B62D-1910-BABF-38E0BC84EDFC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33495084" sldId="2147485911"/>
              <ac:picMk id="7" creationId="{E59B69E7-5F7B-FF7B-2694-DC9A501A2B04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33495084" sldId="2147485911"/>
              <ac:picMk id="10" creationId="{CD5349AB-0EE8-1651-81D3-B264E70BC30E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3130529622" sldId="2147485912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130529622" sldId="2147485912"/>
              <ac:picMk id="5" creationId="{A27D3A8D-76F1-D73A-A09F-97BB087B7F83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130529622" sldId="2147485912"/>
              <ac:picMk id="6" creationId="{89BFF879-36A1-AC5E-3079-BF9F4DCD45F9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130529622" sldId="2147485912"/>
              <ac:picMk id="7" creationId="{35E34A15-54A1-B1B9-BB2C-6BFBE18D1A29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3279374611" sldId="2147485913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279374611" sldId="2147485913"/>
              <ac:picMk id="5" creationId="{C7143A6A-94C4-23A5-E84D-E830DD8258F8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279374611" sldId="2147485913"/>
              <ac:picMk id="6" creationId="{C3527472-E062-ED2B-9AEF-32B2CB30D192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279374611" sldId="2147485913"/>
              <ac:picMk id="7" creationId="{4020052A-2CD9-3481-5AAE-FB0CDBF26565}"/>
            </ac:picMkLst>
          </pc:picChg>
        </pc:sldLayoutChg>
        <pc:sldLayoutChg chg="addSp ord">
          <pc:chgData name="Luke Reardon (Spur Reply LLC)" userId="78872b29-80a1-4d1c-8370-1e71cbfb1f56" providerId="ADAL" clId="{A97B90E1-633D-491B-8D89-4DA503EFC6FC}" dt="2025-03-19T17:29:09.295" v="2" actId="20578"/>
          <pc:sldLayoutMkLst>
            <pc:docMk/>
            <pc:sldMasterMk cId="4171059441" sldId="2147485905"/>
            <pc:sldLayoutMk cId="4161721750" sldId="2147485914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161721750" sldId="2147485914"/>
              <ac:picMk id="4" creationId="{1CA08F2F-7190-01BE-D121-24131F48E51C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1672309561" sldId="2147485915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672309561" sldId="2147485915"/>
              <ac:picMk id="2" creationId="{C68E90B2-9D5D-7948-EF12-502DF6F53F28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777228841" sldId="2147485916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777228841" sldId="2147485916"/>
              <ac:picMk id="2" creationId="{2640B5FC-E062-DF60-7E45-2F237121C6D6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777228841" sldId="2147485916"/>
              <ac:picMk id="3" creationId="{03EFBCCA-1065-6D1D-6304-496F3D27AE9C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3050055536" sldId="2147485917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050055536" sldId="2147485917"/>
              <ac:picMk id="4" creationId="{D412BC61-3337-06CE-8168-D3449B7BBE1E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050055536" sldId="2147485917"/>
              <ac:picMk id="5" creationId="{88387B39-A29E-E487-9D1A-69321FC7C811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2715505401" sldId="2147485918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16" creationId="{905CFE11-87CD-8D0E-0BA0-F8D2D2CF0420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26" creationId="{C93F95B2-6F9F-C463-0BE6-5DF27AB4B8FC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27" creationId="{4339079C-3E15-7C5E-2EF8-C98D1C5EF950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28" creationId="{07A27E1B-A355-4DF8-E6C6-4E474847BACE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29" creationId="{736706EB-AB91-C2BA-64CA-A001710E43A1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715505401" sldId="2147485918"/>
              <ac:spMk id="30" creationId="{A260B642-79FF-9089-12CA-D050EB4519CE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715505401" sldId="2147485918"/>
              <ac:picMk id="4" creationId="{77FDCA6D-7D6C-C709-C234-C8969D4E2CCF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715505401" sldId="2147485918"/>
              <ac:picMk id="7" creationId="{A1F4830D-E914-557C-EACA-90C0E38A8554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282317932" sldId="2147485919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82317932" sldId="2147485919"/>
              <ac:spMk id="8" creationId="{5BD0469C-DECE-81E6-90AB-E965B6C4025A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82317932" sldId="2147485919"/>
              <ac:spMk id="9" creationId="{993F2629-12C2-75E9-9654-3F99F653E304}"/>
            </ac:spMkLst>
          </pc:spChg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282317932" sldId="2147485919"/>
              <ac:spMk id="10" creationId="{C6DF429E-071A-0981-D059-C805423EB450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82317932" sldId="2147485919"/>
              <ac:picMk id="4" creationId="{FA9669BA-84E5-4EB6-CB9C-31ADD6B4D27B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82317932" sldId="2147485919"/>
              <ac:picMk id="5" creationId="{02F5868B-D740-45BF-D1AA-D6AF97C5CF0A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1595347373" sldId="2147485920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595347373" sldId="2147485920"/>
              <ac:picMk id="6" creationId="{E343E0AC-8A9A-1C3B-0D26-403659B1E4AA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595347373" sldId="2147485920"/>
              <ac:picMk id="8" creationId="{4C90411F-3E21-091C-6F35-923CC7FA0078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595347373" sldId="2147485920"/>
              <ac:picMk id="9" creationId="{0B968BF4-CA4C-09E1-276F-B977387CF1A9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4078874522" sldId="2147485921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078874522" sldId="2147485921"/>
              <ac:picMk id="2" creationId="{1E7E4546-411D-D99E-D694-8F5D49B705A1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078874522" sldId="2147485921"/>
              <ac:picMk id="7" creationId="{AAB9C72C-6CDE-1EA6-17AE-A5DAF88E27C0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2504063739" sldId="2147485922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04063739" sldId="2147485922"/>
              <ac:picMk id="3" creationId="{DA2082FB-0690-F60C-4171-6D5440806AB5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04063739" sldId="2147485922"/>
              <ac:picMk id="6" creationId="{C8E8F129-B767-A8D7-5A3D-1BEF847D35DC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504063739" sldId="2147485922"/>
              <ac:picMk id="8" creationId="{88163177-5C59-1B7F-5847-461DAFA823BD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1947619937" sldId="2147485923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947619937" sldId="2147485923"/>
              <ac:picMk id="5" creationId="{E2C01688-A200-54DA-CDB8-443203C2ED46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628246105" sldId="2147485924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28246105" sldId="2147485924"/>
              <ac:picMk id="13" creationId="{76FADFB7-B20B-7E2C-52D7-61CDEDD4A624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28246105" sldId="2147485924"/>
              <ac:picMk id="14" creationId="{A014A42E-3A76-0160-B4B2-B7C179936E28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28246105" sldId="2147485924"/>
              <ac:picMk id="15" creationId="{703B0B12-AF20-3721-5957-7887A828F082}"/>
            </ac:picMkLst>
          </pc:picChg>
        </pc:sldLayoutChg>
        <pc:sldLayoutChg chg="addSp modAnim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1186382911" sldId="2147485925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1186382911" sldId="2147485925"/>
              <ac:spMk id="12" creationId="{0757D8F4-11B7-0DA1-EC15-728B0193DB81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186382911" sldId="2147485925"/>
              <ac:picMk id="3" creationId="{CCED8792-C5B5-2C9D-08C1-D6D62DE5466F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186382911" sldId="2147485925"/>
              <ac:picMk id="8" creationId="{C11ACBD3-350E-8525-DBA7-67A13684F0FC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1186382911" sldId="2147485925"/>
              <ac:picMk id="9" creationId="{6828BAB3-E279-4D0E-C050-59D032E22A00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3061301008" sldId="2147485926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061301008" sldId="2147485926"/>
              <ac:picMk id="7" creationId="{B160A9D6-2104-300E-9FF0-2EE04AD4BDAF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061301008" sldId="2147485926"/>
              <ac:picMk id="8" creationId="{11C9AC23-4FD3-C5FE-20CB-EDAFC63D146A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63614291" sldId="2147485927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3614291" sldId="2147485927"/>
              <ac:picMk id="3" creationId="{24C9328C-A257-E4BF-2DDE-9D325F8407CC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767487698" sldId="2147485928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767487698" sldId="2147485928"/>
              <ac:spMk id="4" creationId="{2AF2B8A2-49D9-0F65-922A-1A6EBF37B314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767487698" sldId="2147485928"/>
              <ac:picMk id="2" creationId="{357E5F94-ECC9-7450-E4B1-81A064337A63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3424099668" sldId="2147485929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3424099668" sldId="2147485929"/>
              <ac:spMk id="6" creationId="{9D35603D-C252-41C1-D59C-A287625BE8F2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424099668" sldId="2147485929"/>
              <ac:picMk id="2" creationId="{082CC960-2E3C-ADD7-F171-3BC9E37476D5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424099668" sldId="2147485929"/>
              <ac:picMk id="3" creationId="{CF5C3F80-B60E-B916-00EE-518F64827ED0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3424099668" sldId="2147485929"/>
              <ac:picMk id="5" creationId="{2EFECDB5-3667-F297-1C68-3DBB2C8B2568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4127023771" sldId="2147485930"/>
          </pc:sldLayoutMkLst>
          <pc:spChg chg="add">
            <ac:chgData name="Luke Reardon (Spur Reply LLC)" userId="78872b29-80a1-4d1c-8370-1e71cbfb1f56" providerId="ADAL" clId="{A97B90E1-633D-491B-8D89-4DA503EFC6FC}" dt="2025-03-19T17:27:25.471" v="0"/>
            <ac:spMkLst>
              <pc:docMk/>
              <pc:sldMasterMk cId="4171059441" sldId="2147485905"/>
              <pc:sldLayoutMk cId="4127023771" sldId="2147485930"/>
              <ac:spMk id="8" creationId="{FCC07E4C-B250-27BB-B69F-E9F36A76ED9B}"/>
            </ac:spMkLst>
          </pc:sp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127023771" sldId="2147485930"/>
              <ac:picMk id="4" creationId="{DABB229B-6414-8EC0-D422-3CF9ACB1560B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127023771" sldId="2147485930"/>
              <ac:picMk id="6" creationId="{EC0D7B46-F421-F1CD-1AD9-6A262083D836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4127023771" sldId="2147485930"/>
              <ac:picMk id="7" creationId="{70982EE4-F329-C528-A1BC-B9BF55DDC9A1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612611501" sldId="2147485931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12611501" sldId="2147485931"/>
              <ac:picMk id="2" creationId="{838A0C31-7472-B4F6-2346-32A9AFEF2EF6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612611501" sldId="2147485931"/>
              <ac:picMk id="3" creationId="{BBA5DFB4-71A6-1953-4C4A-EB0604AC96BF}"/>
            </ac:picMkLst>
          </pc:picChg>
        </pc:sldLayoutChg>
        <pc:sldLayoutChg chg="addSp">
          <pc:chgData name="Luke Reardon (Spur Reply LLC)" userId="78872b29-80a1-4d1c-8370-1e71cbfb1f56" providerId="ADAL" clId="{A97B90E1-633D-491B-8D89-4DA503EFC6FC}" dt="2025-03-19T17:27:25.471" v="0"/>
          <pc:sldLayoutMkLst>
            <pc:docMk/>
            <pc:sldMasterMk cId="4171059441" sldId="2147485905"/>
            <pc:sldLayoutMk cId="2615132249" sldId="2147485932"/>
          </pc:sldLayoutMkLst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615132249" sldId="2147485932"/>
              <ac:picMk id="2" creationId="{B29EC183-3CB3-30CF-8683-1150BEE6261E}"/>
            </ac:picMkLst>
          </pc:picChg>
          <pc:picChg chg="add">
            <ac:chgData name="Luke Reardon (Spur Reply LLC)" userId="78872b29-80a1-4d1c-8370-1e71cbfb1f56" providerId="ADAL" clId="{A97B90E1-633D-491B-8D89-4DA503EFC6FC}" dt="2025-03-19T17:27:25.471" v="0"/>
            <ac:picMkLst>
              <pc:docMk/>
              <pc:sldMasterMk cId="4171059441" sldId="2147485905"/>
              <pc:sldLayoutMk cId="2615132249" sldId="2147485932"/>
              <ac:picMk id="3" creationId="{90A3E41D-AFF5-3EB0-A35B-FE314566CF26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70F7-7C45-95BD-5DCEAED3DD2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70F7-7C45-95BD-5DCEAED3DD20}"/>
            </c:ext>
          </c:extLst>
        </c:ser>
        <c:ser>
          <c:idx val="2"/>
          <c:order val="2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70F7-7C45-95BD-5DCEAED3D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rgbClr val="B2A1E8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4/2/2025 14:14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4/2/2025 14:13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4/2/2025 14:13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4/2/2025 14:13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pink cube in a blue container&#10;&#10;AI-generated content may be incorrect.">
            <a:extLst>
              <a:ext uri="{FF2B5EF4-FFF2-40B4-BE49-F238E27FC236}">
                <a16:creationId xmlns:a16="http://schemas.microsoft.com/office/drawing/2014/main" id="{F120C011-4F63-2F67-F8FA-2FF115833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84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0B5FC-E062-DF60-7E45-2F237121C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3EFBCCA-1065-6D1D-6304-496F3D27A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28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2BC61-3337-06CE-8168-D3449B7BBE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8387B39-A29E-E487-9D1A-69321FC7C8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DCA6D-7D6C-C709-C234-C8969D4E2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1F4830D-E914-557C-EACA-90C0E38A8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905CFE11-87CD-8D0E-0BA0-F8D2D2CF0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C93F95B2-6F9F-C463-0BE6-5DF27AB4B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4339079C-3E15-7C5E-2EF8-C98D1C5E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7A27E1B-A355-4DF8-E6C6-4E474847B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736706EB-AB91-C2BA-64CA-A001710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A260B642-79FF-9089-12CA-D050EB45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0540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669BA-84E5-4EB6-CB9C-31ADD6B4D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2F5868B-D740-45BF-D1AA-D6AF97C5C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5BD0469C-DECE-81E6-90AB-E965B6C4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993F2629-12C2-75E9-9654-3F99F653E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C6DF429E-071A-0981-D059-C805423EB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79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3E0AC-8A9A-1C3B-0D26-403659B1E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C90411F-3E21-091C-6F35-923CC7FA0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68BF4-CA4C-09E1-276F-B977387CF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E4546-411D-D99E-D694-8F5D49B70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AB9C72C-6CDE-1EA6-17AE-A5DAF88E2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4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3" name="Picture 2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DA2082FB-0690-F60C-4171-6D5440806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C8E8F129-B767-A8D7-5A3D-1BEF847D3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8" name="Picture 7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88163177-5C59-1B7F-5847-461DAFA82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63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black and purple background&#10;&#10;Description automatically generated">
            <a:extLst>
              <a:ext uri="{FF2B5EF4-FFF2-40B4-BE49-F238E27FC236}">
                <a16:creationId xmlns:a16="http://schemas.microsoft.com/office/drawing/2014/main" id="{E2C01688-A200-54DA-CDB8-443203C2ED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1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FADFB7-B20B-7E2C-52D7-61CDEDD4A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014A42E-3A76-0160-B4B2-B7C17993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3B0B12-AF20-3721-5957-7887A828F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6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3" name="Picture 2" descr="A black and purple wave&#10;&#10;Description automatically generated">
            <a:extLst>
              <a:ext uri="{FF2B5EF4-FFF2-40B4-BE49-F238E27FC236}">
                <a16:creationId xmlns:a16="http://schemas.microsoft.com/office/drawing/2014/main" id="{CCED8792-C5B5-2C9D-08C1-D6D62DE54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ACBD3-350E-8525-DBA7-67A13684F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9" name="Picture 8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828BAB3-E279-4D0E-C050-59D032E22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0757D8F4-11B7-0DA1-EC15-728B0193D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382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urple and black background&#10;&#10;AI-generated content may be incorrect.">
            <a:extLst>
              <a:ext uri="{FF2B5EF4-FFF2-40B4-BE49-F238E27FC236}">
                <a16:creationId xmlns:a16="http://schemas.microsoft.com/office/drawing/2014/main" id="{E3EAC7EC-DB1C-39B0-448E-B063512B15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3496" y="0"/>
            <a:ext cx="5608319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9370C59-487C-0A3E-2C83-4958FAB45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1A5901-5DCB-D4CD-8EBE-0DDAB68628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12" name="Picture 11" descr="A black background with a black circle&#10;&#10;AI-generated content may be incorrect.">
            <a:extLst>
              <a:ext uri="{FF2B5EF4-FFF2-40B4-BE49-F238E27FC236}">
                <a16:creationId xmlns:a16="http://schemas.microsoft.com/office/drawing/2014/main" id="{14EBC307-19B7-5230-EBB2-B4A934B3AC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57"/>
            <a:ext cx="7911111" cy="6857143"/>
          </a:xfrm>
          <a:prstGeom prst="rect">
            <a:avLst/>
          </a:prstGeom>
        </p:spPr>
      </p:pic>
      <p:pic>
        <p:nvPicPr>
          <p:cNvPr id="20" name="Picture 19" descr="A plastic container with different shapes">
            <a:extLst>
              <a:ext uri="{FF2B5EF4-FFF2-40B4-BE49-F238E27FC236}">
                <a16:creationId xmlns:a16="http://schemas.microsoft.com/office/drawing/2014/main" id="{C3869712-DEF4-5019-AF44-49343D8D291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0572" y="2082540"/>
            <a:ext cx="7771428" cy="47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4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0A9D6-2104-300E-9FF0-2EE04AD4BD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1C9AC23-4FD3-C5FE-20CB-EDAFC63D1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01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  <p:pic>
        <p:nvPicPr>
          <p:cNvPr id="3" name="Picture 2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24C9328C-A257-E4BF-2DDE-9D325F840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2" name="Picture 1" descr="A group of colorful cylinders&#10;&#10;Description automatically generated">
            <a:extLst>
              <a:ext uri="{FF2B5EF4-FFF2-40B4-BE49-F238E27FC236}">
                <a16:creationId xmlns:a16="http://schemas.microsoft.com/office/drawing/2014/main" id="{357E5F94-ECC9-7450-E4B1-81A064337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AF2B8A2-49D9-0F65-922A-1A6EBF37B31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87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C960-2E3C-ADD7-F171-3BC9E3747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CF5C3F80-B60E-B916-00EE-518F64827E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5" name="Picture 4" descr="A black and purple wave&#10;&#10;Description automatically generated">
            <a:extLst>
              <a:ext uri="{FF2B5EF4-FFF2-40B4-BE49-F238E27FC236}">
                <a16:creationId xmlns:a16="http://schemas.microsoft.com/office/drawing/2014/main" id="{2EFECDB5-3667-F297-1C68-3DBB2C8B25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9D35603D-C252-41C1-D59C-A287625B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99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4" name="Picture 3" descr="A dark spot in the sky&#10;&#10;Description automatically generated">
            <a:extLst>
              <a:ext uri="{FF2B5EF4-FFF2-40B4-BE49-F238E27FC236}">
                <a16:creationId xmlns:a16="http://schemas.microsoft.com/office/drawing/2014/main" id="{DABB229B-6414-8EC0-D422-3CF9ACB15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urple and black wave&#10;&#10;Description automatically generated">
            <a:extLst>
              <a:ext uri="{FF2B5EF4-FFF2-40B4-BE49-F238E27FC236}">
                <a16:creationId xmlns:a16="http://schemas.microsoft.com/office/drawing/2014/main" id="{EC0D7B46-F421-F1CD-1AD9-6A262083D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7" name="Picture 6" descr="A black and purple wave&#10;&#10;Description automatically generated">
            <a:extLst>
              <a:ext uri="{FF2B5EF4-FFF2-40B4-BE49-F238E27FC236}">
                <a16:creationId xmlns:a16="http://schemas.microsoft.com/office/drawing/2014/main" id="{70982EE4-F329-C528-A1BC-B9BF55DDC9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FCC07E4C-B250-27BB-B69F-E9F36A76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2377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2" name="Picture 1" descr="A black and purple circle&#10;&#10;Description automatically generated">
            <a:extLst>
              <a:ext uri="{FF2B5EF4-FFF2-40B4-BE49-F238E27FC236}">
                <a16:creationId xmlns:a16="http://schemas.microsoft.com/office/drawing/2014/main" id="{838A0C31-7472-B4F6-2346-32A9AFEF2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3" name="Picture 2" descr="A purple circle in the dark&#10;&#10;Description automatically generated">
            <a:extLst>
              <a:ext uri="{FF2B5EF4-FFF2-40B4-BE49-F238E27FC236}">
                <a16:creationId xmlns:a16="http://schemas.microsoft.com/office/drawing/2014/main" id="{BBA5DFB4-71A6-1953-4C4A-EB0604AC9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1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9EC183-3CB3-30CF-8683-1150BEE62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0A3E41D-AFF5-3EB0-A35B-FE314566CF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0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72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77CFAD-2B00-71BD-0930-34F3FE5D3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8" name="Picture 2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4D5888F-6D0C-410F-0D46-8078F07A7A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5AF40BC7-C351-04DA-C68F-16A2A762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619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1CA08F2F-7190-01BE-D121-24131F48E5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2175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D458B9-F180-232F-BD33-071FACF8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plastic container with different shapes&#10;&#10;Description automatically generated">
            <a:extLst>
              <a:ext uri="{FF2B5EF4-FFF2-40B4-BE49-F238E27FC236}">
                <a16:creationId xmlns:a16="http://schemas.microsoft.com/office/drawing/2014/main" id="{211D0A08-E607-4177-EE39-272B1564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085184"/>
            <a:ext cx="7772400" cy="4772816"/>
          </a:xfrm>
          <a:prstGeom prst="rect">
            <a:avLst/>
          </a:prstGeom>
        </p:spPr>
      </p:pic>
      <p:pic>
        <p:nvPicPr>
          <p:cNvPr id="4" name="Picture 3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F88CD439-705D-3361-0DB2-B3D27BE3D6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6" name="Picture 5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AF28FA94-B62D-1910-BABF-38E0BC84E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B69E7-5F7B-FF7B-2694-DC9A501A2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pic>
        <p:nvPicPr>
          <p:cNvPr id="10" name="Picture 9" descr="A plastic container with different shapes&#10;&#10;Description automatically generated">
            <a:extLst>
              <a:ext uri="{FF2B5EF4-FFF2-40B4-BE49-F238E27FC236}">
                <a16:creationId xmlns:a16="http://schemas.microsoft.com/office/drawing/2014/main" id="{CD5349AB-0EE8-1651-81D3-B264E70BC30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19600" y="2085184"/>
            <a:ext cx="7772400" cy="47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9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A27D3A8D-76F1-D73A-A09F-97BB087B7F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89BFF879-36A1-AC5E-3079-BF9F4DCD45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7" name="Picture 6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35E34A15-54A1-B1B9-BB2C-6BFBE18D1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p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23F70-E3F5-A258-8957-98E4797A2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6200000">
            <a:off x="6573737" y="1239739"/>
            <a:ext cx="6857624" cy="4378904"/>
          </a:xfrm>
          <a:prstGeom prst="rect">
            <a:avLst/>
          </a:prstGeom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7397A4C6-67FD-D3B7-4951-16136840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6200000">
            <a:off x="6950300" y="1615537"/>
            <a:ext cx="6857625" cy="3625775"/>
          </a:xfrm>
          <a:prstGeom prst="rect">
            <a:avLst/>
          </a:prstGeom>
        </p:spPr>
      </p:pic>
      <p:pic>
        <p:nvPicPr>
          <p:cNvPr id="4" name="Picture 3" descr="A black and purple wave&#10;&#10;Description automatically generated">
            <a:extLst>
              <a:ext uri="{FF2B5EF4-FFF2-40B4-BE49-F238E27FC236}">
                <a16:creationId xmlns:a16="http://schemas.microsoft.com/office/drawing/2014/main" id="{43D6360C-6E2A-E523-6C68-60314DBB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6753051" y="1418672"/>
            <a:ext cx="6857625" cy="4020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43A6A-94C4-23A5-E84D-E830DD8258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6200000">
            <a:off x="6573737" y="1239739"/>
            <a:ext cx="6857624" cy="4378904"/>
          </a:xfrm>
          <a:prstGeom prst="rect">
            <a:avLst/>
          </a:prstGeom>
        </p:spPr>
      </p:pic>
      <p:pic>
        <p:nvPicPr>
          <p:cNvPr id="6" name="Picture 5" descr="A purple and black wave&#10;&#10;Description automatically generated">
            <a:extLst>
              <a:ext uri="{FF2B5EF4-FFF2-40B4-BE49-F238E27FC236}">
                <a16:creationId xmlns:a16="http://schemas.microsoft.com/office/drawing/2014/main" id="{C3527472-E062-ED2B-9AEF-32B2CB30D1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 rot="16200000">
            <a:off x="6950300" y="1615537"/>
            <a:ext cx="6857625" cy="3625775"/>
          </a:xfrm>
          <a:prstGeom prst="rect">
            <a:avLst/>
          </a:prstGeom>
        </p:spPr>
      </p:pic>
      <p:pic>
        <p:nvPicPr>
          <p:cNvPr id="7" name="Picture 6" descr="A black and purple wave&#10;&#10;Description automatically generated">
            <a:extLst>
              <a:ext uri="{FF2B5EF4-FFF2-40B4-BE49-F238E27FC236}">
                <a16:creationId xmlns:a16="http://schemas.microsoft.com/office/drawing/2014/main" id="{4020052A-2CD9-3481-5AAE-FB0CDBF265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 rot="16200000">
            <a:off x="6753051" y="1418672"/>
            <a:ext cx="6857625" cy="40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746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68E90B2-9D5D-7948-EF12-502DF6F53F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09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B76F3-B18C-E902-B787-A498E601B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5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06" r:id="rId1"/>
    <p:sldLayoutId id="2147485907" r:id="rId2"/>
    <p:sldLayoutId id="2147485908" r:id="rId3"/>
    <p:sldLayoutId id="2147485910" r:id="rId4"/>
    <p:sldLayoutId id="2147485914" r:id="rId5"/>
    <p:sldLayoutId id="2147485911" r:id="rId6"/>
    <p:sldLayoutId id="2147485912" r:id="rId7"/>
    <p:sldLayoutId id="2147485913" r:id="rId8"/>
    <p:sldLayoutId id="2147485915" r:id="rId9"/>
    <p:sldLayoutId id="2147485916" r:id="rId10"/>
    <p:sldLayoutId id="2147485917" r:id="rId11"/>
    <p:sldLayoutId id="2147485918" r:id="rId12"/>
    <p:sldLayoutId id="2147485919" r:id="rId13"/>
    <p:sldLayoutId id="2147485920" r:id="rId14"/>
    <p:sldLayoutId id="2147485921" r:id="rId15"/>
    <p:sldLayoutId id="2147485922" r:id="rId16"/>
    <p:sldLayoutId id="2147485923" r:id="rId17"/>
    <p:sldLayoutId id="2147485924" r:id="rId18"/>
    <p:sldLayoutId id="2147485925" r:id="rId19"/>
    <p:sldLayoutId id="2147485926" r:id="rId20"/>
    <p:sldLayoutId id="2147485927" r:id="rId21"/>
    <p:sldLayoutId id="2147485928" r:id="rId22"/>
    <p:sldLayoutId id="2147485929" r:id="rId23"/>
    <p:sldLayoutId id="2147485930" r:id="rId24"/>
    <p:sldLayoutId id="2147485931" r:id="rId25"/>
    <p:sldLayoutId id="2147485932" r:id="rId26"/>
    <p:sldLayoutId id="2147485933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pos="360" userDrawn="1">
          <p15:clr>
            <a:srgbClr val="C35EA4"/>
          </p15:clr>
        </p15:guide>
        <p15:guide id="33" pos="7320" userDrawn="1">
          <p15:clr>
            <a:srgbClr val="C35EA4"/>
          </p15:clr>
        </p15:guide>
        <p15:guide id="34" pos="192" userDrawn="1">
          <p15:clr>
            <a:srgbClr val="A4A3A4"/>
          </p15:clr>
        </p15:guide>
        <p15:guide id="35" pos="748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6646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Aliquam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Aliquam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B6085-BFC3-CB4C-F137-99C9A5FA45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19549-3385-B361-B11C-327932F16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6CE62-BC32-0AC6-8CF8-C6D282BA37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turpis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94180-7C7D-A071-BAAE-3A3C9A031B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6D608D-9E8E-916B-9AEB-8C8BDA8BFB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A19EED-F1ED-76BD-CD0F-3561DAC01E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58763-2795-C822-A63E-79D09255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98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C65C-EF65-D3DC-5E0E-F4DD0B1F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76398-AAE1-B2D3-B3EF-9F323459B6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67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AC7FDC-71E5-57FB-C843-9732874339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4">
            <a:extLst>
              <a:ext uri="{FF2B5EF4-FFF2-40B4-BE49-F238E27FC236}">
                <a16:creationId xmlns:a16="http://schemas.microsoft.com/office/drawing/2014/main" id="{8339F908-432F-0B1B-1C16-C377FE1B4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010557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653150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572094210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D146-2A35-621C-D194-A91497F68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BC74-846F-9E0D-4A7E-F3B307277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4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73188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8B7E-754C-D6EB-0CBC-B411F710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55B-05EA-A4A4-EB88-9BD3A56A4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6F2AEE-8B87-B310-16F8-836771DDD2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63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88839F7-5EB1-E73F-EBFB-10608EC4E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FA2F-1588-A663-6638-18AC308912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A0688-311E-BFD5-38F4-4EABB8C04B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37207-7250-1B16-C8A2-F284921B4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F84CCA8-E857-1EE0-1383-1418C14A44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84EF1E-E204-5AE5-4DF0-CBC48928BD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8F290D-AFC4-3D00-BCA4-E15E62D8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842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3319895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3319895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2" name="Rounded Rectangle 19">
            <a:extLst>
              <a:ext uri="{FF2B5EF4-FFF2-40B4-BE49-F238E27FC236}">
                <a16:creationId xmlns:a16="http://schemas.microsoft.com/office/drawing/2014/main" id="{13CBC385-BF11-38FA-DCC6-691B88AA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26AA673-2369-A3BC-1A7E-0DA2CFFD14EB}"/>
              </a:ext>
            </a:extLst>
          </p:cNvPr>
          <p:cNvSpPr txBox="1">
            <a:spLocks/>
          </p:cNvSpPr>
          <p:nvPr/>
        </p:nvSpPr>
        <p:spPr>
          <a:xfrm>
            <a:off x="3319895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3B87F2-96EA-4653-FE83-25FE1A4D1609}"/>
              </a:ext>
            </a:extLst>
          </p:cNvPr>
          <p:cNvSpPr txBox="1">
            <a:spLocks/>
          </p:cNvSpPr>
          <p:nvPr/>
        </p:nvSpPr>
        <p:spPr>
          <a:xfrm>
            <a:off x="3319895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9C7E064-DA85-D7E3-F67D-A89FFE6A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BB78CEB-16A9-B644-CCD0-D296DE288A92}"/>
              </a:ext>
            </a:extLst>
          </p:cNvPr>
          <p:cNvSpPr txBox="1">
            <a:spLocks/>
          </p:cNvSpPr>
          <p:nvPr/>
        </p:nvSpPr>
        <p:spPr>
          <a:xfrm>
            <a:off x="7670058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982F11C-BD37-5A3A-E65D-8B7E2B948D1B}"/>
              </a:ext>
            </a:extLst>
          </p:cNvPr>
          <p:cNvSpPr txBox="1">
            <a:spLocks/>
          </p:cNvSpPr>
          <p:nvPr/>
        </p:nvSpPr>
        <p:spPr>
          <a:xfrm>
            <a:off x="7670058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2023B085-5250-786B-B2C8-93A2BF6D6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DDFC77-2375-EC9C-EBA7-0C2B5507930F}"/>
              </a:ext>
            </a:extLst>
          </p:cNvPr>
          <p:cNvSpPr txBox="1">
            <a:spLocks/>
          </p:cNvSpPr>
          <p:nvPr/>
        </p:nvSpPr>
        <p:spPr>
          <a:xfrm>
            <a:off x="7670058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8F9251C-56DA-48FA-87E5-69DA62D772B4}"/>
              </a:ext>
            </a:extLst>
          </p:cNvPr>
          <p:cNvSpPr txBox="1">
            <a:spLocks/>
          </p:cNvSpPr>
          <p:nvPr/>
        </p:nvSpPr>
        <p:spPr>
          <a:xfrm>
            <a:off x="7670058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3746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3703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211224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83133" y="40520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9043014-631E-1132-FF1C-4B8C7B3EEC20}"/>
              </a:ext>
            </a:extLst>
          </p:cNvPr>
          <p:cNvSpPr txBox="1">
            <a:spLocks/>
          </p:cNvSpPr>
          <p:nvPr/>
        </p:nvSpPr>
        <p:spPr>
          <a:xfrm>
            <a:off x="5183133" y="4892880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62011-56AC-4765-AB1C-BF28B9CE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8991E-C6C4-7056-660D-508F1205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9571-288A-D488-CA08-D3B3A2B9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BCD6-8138-4690-A713-026165CF9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949-3663-CD07-BF68-D22EBC1A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069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B6A03-1710-DBC4-184E-CA4C3391BA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4887C-CF76-877E-C4C2-2CE33C91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C7A03-D8ED-2E4D-CE48-7E712A526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2589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Aliquam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Aliquam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 light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dotnet light" id="{B34FCFCC-FFDF-48DE-97B3-8F64595BE43F}" vid="{D2FB88B3-46DB-4ADC-86AC-802F05ABE2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ed971524-76e7-40a8-a01a-f99956bd178c" xsi:nil="true"/>
    <_Flow_SignoffStatus xmlns="ed971524-76e7-40a8-a01a-f99956bd178c" xsi:nil="true"/>
    <_ip_UnifiedCompliancePolicyProperties xmlns="http://schemas.microsoft.com/sharepoint/v3" xsi:nil="true"/>
    <CreatedDate xmlns="ed971524-76e7-40a8-a01a-f99956bd178c" xsi:nil="true"/>
    <lcf76f155ced4ddcb4097134ff3c332f xmlns="ed971524-76e7-40a8-a01a-f99956bd178c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6" ma:contentTypeDescription="Create a new document." ma:contentTypeScope="" ma:versionID="ba55662b2340c8750a09c9181ea83ce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c3243247a6ed2fb8d9dbe5feeb0507c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FAF73B-FBE7-4A3F-B005-A416247E2DBA}">
  <ds:schemaRefs>
    <ds:schemaRef ds:uri="230e9df3-be65-4c73-a93b-d1236ebd677e"/>
    <ds:schemaRef ds:uri="ed971524-76e7-40a8-a01a-f99956bd178c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F2B627B-8357-47D6-BAEE-E0B7C092B0B6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16</TotalTime>
  <Words>1094</Words>
  <Application>Microsoft Office PowerPoint</Application>
  <PresentationFormat>Widescreen</PresentationFormat>
  <Paragraphs>97</Paragraphs>
  <Slides>29</Slides>
  <Notes>2</Notes>
  <HiddenSlides>26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Open Sans</vt:lpstr>
      <vt:lpstr>Open Sans ExtraBold</vt:lpstr>
      <vt:lpstr>Segoe Sans Text</vt:lpstr>
      <vt:lpstr>Segoe UI</vt:lpstr>
      <vt:lpstr>Wingdings</vt:lpstr>
      <vt:lpstr>dotnet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 dolor sit amet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Luke Reardon (Spur Reply LLC)</dc:creator>
  <cp:keywords/>
  <dc:description/>
  <cp:lastModifiedBy>Jeffrey T. Fritz</cp:lastModifiedBy>
  <cp:revision>3</cp:revision>
  <dcterms:created xsi:type="dcterms:W3CDTF">2024-07-25T02:07:45Z</dcterms:created>
  <dcterms:modified xsi:type="dcterms:W3CDTF">2025-04-02T18:29:57Z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ediaServiceImageTags">
    <vt:lpwstr/>
  </property>
</Properties>
</file>